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88" r:id="rId6"/>
    <p:sldId id="300" r:id="rId7"/>
    <p:sldId id="302" r:id="rId8"/>
    <p:sldId id="301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Dwane" userId="76854beb-a8c1-47a7-a3ee-9ccc4e54fd17" providerId="ADAL" clId="{4025F85C-AAF0-41CE-B4B2-5772C18D29E7}"/>
    <pc:docChg chg="custSel mod addSld modSld">
      <pc:chgData name="Young, Dwane" userId="76854beb-a8c1-47a7-a3ee-9ccc4e54fd17" providerId="ADAL" clId="{4025F85C-AAF0-41CE-B4B2-5772C18D29E7}" dt="2020-09-14T20:11:47.767" v="120" actId="20577"/>
      <pc:docMkLst>
        <pc:docMk/>
      </pc:docMkLst>
      <pc:sldChg chg="modSp">
        <pc:chgData name="Young, Dwane" userId="76854beb-a8c1-47a7-a3ee-9ccc4e54fd17" providerId="ADAL" clId="{4025F85C-AAF0-41CE-B4B2-5772C18D29E7}" dt="2020-09-14T20:11:47.767" v="120" actId="20577"/>
        <pc:sldMkLst>
          <pc:docMk/>
          <pc:sldMk cId="3961459348" sldId="301"/>
        </pc:sldMkLst>
        <pc:spChg chg="mod">
          <ac:chgData name="Young, Dwane" userId="76854beb-a8c1-47a7-a3ee-9ccc4e54fd17" providerId="ADAL" clId="{4025F85C-AAF0-41CE-B4B2-5772C18D29E7}" dt="2020-09-14T20:11:47.767" v="120" actId="20577"/>
          <ac:spMkLst>
            <pc:docMk/>
            <pc:sldMk cId="3961459348" sldId="301"/>
            <ac:spMk id="5" creationId="{00000000-0000-0000-0000-000000000000}"/>
          </ac:spMkLst>
        </pc:spChg>
      </pc:sldChg>
      <pc:sldChg chg="addSp delSp modSp add mod setBg">
        <pc:chgData name="Young, Dwane" userId="76854beb-a8c1-47a7-a3ee-9ccc4e54fd17" providerId="ADAL" clId="{4025F85C-AAF0-41CE-B4B2-5772C18D29E7}" dt="2020-09-14T20:10:02.477" v="99" actId="255"/>
        <pc:sldMkLst>
          <pc:docMk/>
          <pc:sldMk cId="3778379712" sldId="303"/>
        </pc:sldMkLst>
        <pc:spChg chg="del">
          <ac:chgData name="Young, Dwane" userId="76854beb-a8c1-47a7-a3ee-9ccc4e54fd17" providerId="ADAL" clId="{4025F85C-AAF0-41CE-B4B2-5772C18D29E7}" dt="2020-09-14T20:02:58.213" v="39"/>
          <ac:spMkLst>
            <pc:docMk/>
            <pc:sldMk cId="3778379712" sldId="303"/>
            <ac:spMk id="2" creationId="{457933DA-483F-484B-ACB0-5D6F36A9B64D}"/>
          </ac:spMkLst>
        </pc:spChg>
        <pc:spChg chg="del">
          <ac:chgData name="Young, Dwane" userId="76854beb-a8c1-47a7-a3ee-9ccc4e54fd17" providerId="ADAL" clId="{4025F85C-AAF0-41CE-B4B2-5772C18D29E7}" dt="2020-09-14T20:02:58.213" v="39"/>
          <ac:spMkLst>
            <pc:docMk/>
            <pc:sldMk cId="3778379712" sldId="303"/>
            <ac:spMk id="3" creationId="{592A5ADE-1768-4C8C-A43A-9DFF3010FDDC}"/>
          </ac:spMkLst>
        </pc:spChg>
        <pc:spChg chg="del">
          <ac:chgData name="Young, Dwane" userId="76854beb-a8c1-47a7-a3ee-9ccc4e54fd17" providerId="ADAL" clId="{4025F85C-AAF0-41CE-B4B2-5772C18D29E7}" dt="2020-09-14T20:02:58.213" v="39"/>
          <ac:spMkLst>
            <pc:docMk/>
            <pc:sldMk cId="3778379712" sldId="303"/>
            <ac:spMk id="4" creationId="{A53BD007-DCA3-4711-A284-2B118A4B2874}"/>
          </ac:spMkLst>
        </pc:spChg>
        <pc:spChg chg="add del mod">
          <ac:chgData name="Young, Dwane" userId="76854beb-a8c1-47a7-a3ee-9ccc4e54fd17" providerId="ADAL" clId="{4025F85C-AAF0-41CE-B4B2-5772C18D29E7}" dt="2020-09-14T20:03:03.185" v="40"/>
          <ac:spMkLst>
            <pc:docMk/>
            <pc:sldMk cId="3778379712" sldId="303"/>
            <ac:spMk id="5" creationId="{E5B94120-43EB-40D5-83FE-903B84FB7404}"/>
          </ac:spMkLst>
        </pc:spChg>
        <pc:spChg chg="add mod">
          <ac:chgData name="Young, Dwane" userId="76854beb-a8c1-47a7-a3ee-9ccc4e54fd17" providerId="ADAL" clId="{4025F85C-AAF0-41CE-B4B2-5772C18D29E7}" dt="2020-09-14T20:09:55.015" v="98" actId="26606"/>
          <ac:spMkLst>
            <pc:docMk/>
            <pc:sldMk cId="3778379712" sldId="303"/>
            <ac:spMk id="6" creationId="{A714FC15-4E12-46D9-8EFB-647E4D53B5E1}"/>
          </ac:spMkLst>
        </pc:spChg>
        <pc:spChg chg="add mod">
          <ac:chgData name="Young, Dwane" userId="76854beb-a8c1-47a7-a3ee-9ccc4e54fd17" providerId="ADAL" clId="{4025F85C-AAF0-41CE-B4B2-5772C18D29E7}" dt="2020-09-14T20:10:02.477" v="99" actId="255"/>
          <ac:spMkLst>
            <pc:docMk/>
            <pc:sldMk cId="3778379712" sldId="303"/>
            <ac:spMk id="7" creationId="{640BFF75-32C8-4CAD-AE47-BDE3612B743B}"/>
          </ac:spMkLst>
        </pc:spChg>
        <pc:spChg chg="add">
          <ac:chgData name="Young, Dwane" userId="76854beb-a8c1-47a7-a3ee-9ccc4e54fd17" providerId="ADAL" clId="{4025F85C-AAF0-41CE-B4B2-5772C18D29E7}" dt="2020-09-14T20:09:55.015" v="98" actId="26606"/>
          <ac:spMkLst>
            <pc:docMk/>
            <pc:sldMk cId="3778379712" sldId="303"/>
            <ac:spMk id="12" creationId="{907EF6B7-1338-4443-8C46-6A318D952DFD}"/>
          </ac:spMkLst>
        </pc:spChg>
        <pc:spChg chg="add">
          <ac:chgData name="Young, Dwane" userId="76854beb-a8c1-47a7-a3ee-9ccc4e54fd17" providerId="ADAL" clId="{4025F85C-AAF0-41CE-B4B2-5772C18D29E7}" dt="2020-09-14T20:09:55.015" v="98" actId="26606"/>
          <ac:spMkLst>
            <pc:docMk/>
            <pc:sldMk cId="3778379712" sldId="303"/>
            <ac:spMk id="14" creationId="{DAAE4CDD-124C-4DCF-9584-B6033B545DD5}"/>
          </ac:spMkLst>
        </pc:spChg>
        <pc:spChg chg="add">
          <ac:chgData name="Young, Dwane" userId="76854beb-a8c1-47a7-a3ee-9ccc4e54fd17" providerId="ADAL" clId="{4025F85C-AAF0-41CE-B4B2-5772C18D29E7}" dt="2020-09-14T20:09:55.015" v="98" actId="26606"/>
          <ac:spMkLst>
            <pc:docMk/>
            <pc:sldMk cId="3778379712" sldId="303"/>
            <ac:spMk id="16" creationId="{081E4A58-353D-44AE-B2FC-2A74E2E400F7}"/>
          </ac:spMkLst>
        </pc:spChg>
      </pc:sldChg>
    </pc:docChg>
  </pc:docChgLst>
  <pc:docChgLst>
    <pc:chgData name="Dwane Young" userId="76854beb-a8c1-47a7-a3ee-9ccc4e54fd17" providerId="ADAL" clId="{E1941A18-9386-8346-B9F4-06A46617BDB2}"/>
    <pc:docChg chg="modShowInfo">
      <pc:chgData name="Dwane Young" userId="76854beb-a8c1-47a7-a3ee-9ccc4e54fd17" providerId="ADAL" clId="{E1941A18-9386-8346-B9F4-06A46617BDB2}" dt="2020-09-17T18:49:56.549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DF7E-2004-48BE-965C-57986EC06B4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B303-96CC-4529-BBE6-530BF4B6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1579D-8D9E-45F4-AE61-984B838FB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5C48-4F7D-4B25-B3D7-B4A808DCE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A6F16-CE81-459B-979E-EA7EC84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6348-70BB-4A63-AFFE-6008C5CF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C1F8-B7EC-41DF-BD41-5A0ACD7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E0EA-1F89-4118-97AB-70FD2F2D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8EE0-0F1C-485A-96BE-BF6C9894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E4A77-C1E6-486B-A43A-20BA5972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F71A8-8294-450A-A20B-A4ACC433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90BE-EFF2-428A-81D7-1DF98C71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DA50-D2FE-4044-93F1-DA653212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8DBE1-BA13-4697-93BE-0536EB5AF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6A4A7-CEF9-4028-9D67-7DDA8C33C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221B-8253-4527-AD28-0F890C47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4CE4-424B-4F25-B66B-C28950C2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93F0-AF8C-4E7A-9F3E-3D1864EF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8994-DC8D-40D7-A559-DA309DC6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2717-B374-4BF1-9DA8-F1CC4062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A28A0-AB51-49E0-B81F-AB3ED28F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8D07B-A44B-445C-BF15-E008993D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D977-B86F-4180-B634-90D3163A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D014-8FEB-4385-A961-1CCA1C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E3359-44B8-4A82-8043-70406DEF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0D4F-94F9-4F10-95B7-2F8032F8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E481-DA37-4160-A36A-C716134E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64D7B-331F-4668-A65E-AE76A584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3217-4389-4340-BB6F-259474A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56C0-45E0-490D-A855-517122BCF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6EC7A-184E-4498-B1ED-7071D468E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BEA37-9EE3-4FB3-BAD2-3CD2C791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4B790-8F8B-4CAC-8CA8-26F2DBC0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8714-6AB7-4D57-9F60-274B6446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6CA3-BCA4-4ED6-B63A-16AC5AAC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D7285-926A-44C1-AB4B-F958570A8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04FC-E48A-41BF-8EFE-532AF6763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7A339-A794-44D1-A0AC-DF4FA4E58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4DB94-E892-4031-BF6C-B59AA516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3F41B-0B78-46FD-AB6E-48AAA866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10AE4-9719-4152-84C5-C9B29187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E70A7-90FB-49F7-92E4-EF9ED780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8428-E898-422A-9DDD-FBC7BCB0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CF965-C74E-4BEB-986A-00D5E0AE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2CA04-3CFB-48AC-A28B-15327219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1F1A9-18A4-40F1-8FF7-A3874D1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4F354-2A27-4311-A24E-FCA5E63C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691BA-0750-49BB-B3A5-CE7385F8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4F8B-1FC2-408C-9D4C-B9E74418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D5A3-BA48-4287-9CC5-08483D1A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816B-ECA6-46A8-9F5D-4F009359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A943-DBE3-4800-8980-FDB9508E4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D561-B68A-4907-BBEE-949D7913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236C3-A585-4BD3-A399-8E1ADA3D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010EB-44E5-43D7-AF42-1A3D2171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E1AC-A62D-4367-870D-3211E66B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0CD1F-A554-482B-A62D-C0BD9BBA7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32327-A085-4EF3-80C0-65FB16AF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C9A2B-2387-48DB-A3A8-420E8BB3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C7F48-62F4-4A28-97F5-17306634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EF5ED-AB30-48E3-A4BC-60416472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7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07045-F971-4F6B-A321-98EABB8C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0AC6-16F7-4E94-AE97-5AFA72B06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AF6CB-7D6F-448A-8131-B2E52B64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C59A-5B1A-4AFC-A0EA-7DA8DA4341D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C679-3E10-460E-8420-E693A5E4A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31EB-FA6A-4ADB-981E-376DF73E9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2902-28B9-469F-8DE7-590B759E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s-thinker.blogspot.com/2016/05/the-iceberg-model-of-min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3101" y="4258210"/>
            <a:ext cx="11456709" cy="649416"/>
          </a:xfrm>
          <a:prstGeom prst="rect">
            <a:avLst/>
          </a:prstGeom>
          <a:solidFill>
            <a:srgbClr val="0074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496"/>
              </a:solidFill>
            </a:endParaRPr>
          </a:p>
        </p:txBody>
      </p:sp>
      <p:pic>
        <p:nvPicPr>
          <p:cNvPr id="4" name="Picture 4" descr="A large waterfall in a forest&#10;&#10;Description generated with high confidence">
            <a:extLst>
              <a:ext uri="{FF2B5EF4-FFF2-40B4-BE49-F238E27FC236}">
                <a16:creationId xmlns:a16="http://schemas.microsoft.com/office/drawing/2014/main" id="{0A3B2D4C-9D44-4849-B8A9-DA03EEB8E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1" t="37" r="13560" b="-612"/>
          <a:stretch/>
        </p:blipFill>
        <p:spPr>
          <a:xfrm>
            <a:off x="6331706" y="0"/>
            <a:ext cx="4336295" cy="43434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09D2B6-7C97-4E04-8EE3-696FDE7E278E}"/>
              </a:ext>
            </a:extLst>
          </p:cNvPr>
          <p:cNvSpPr/>
          <p:nvPr/>
        </p:nvSpPr>
        <p:spPr>
          <a:xfrm>
            <a:off x="1413627" y="4991090"/>
            <a:ext cx="10778373" cy="15362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/>
                <a:cs typeface="Calibri"/>
              </a:rPr>
              <a:t>How’s My Waterway : Telling the Water Story</a:t>
            </a: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/>
                <a:cs typeface="Calibri"/>
              </a:rPr>
              <a:t>Dwane Young, US EPA Office of Water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030526-2E63-4BB7-88BE-220659E9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1" y="471086"/>
            <a:ext cx="7189542" cy="3222898"/>
          </a:xfrm>
          <a:prstGeom prst="rect">
            <a:avLst/>
          </a:prstGeom>
          <a:noFill/>
          <a:ln w="31750">
            <a:solidFill>
              <a:schemeClr val="tx2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3BD76E-C4BF-430E-A46F-378B74DC6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17" y="241758"/>
            <a:ext cx="2383389" cy="401645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65600" cy="2717800"/>
          </a:xfrm>
        </p:spPr>
        <p:txBody>
          <a:bodyPr>
            <a:normAutofit/>
          </a:bodyPr>
          <a:lstStyle/>
          <a:p>
            <a:r>
              <a:rPr lang="en-US" dirty="0"/>
              <a:t>Pulling the Pieces Together: Telling the Water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629" y="2730500"/>
            <a:ext cx="4136571" cy="30480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/>
              <a:t>Provide the public with usable, meaningful information</a:t>
            </a:r>
          </a:p>
          <a:p>
            <a:pPr marL="45720" indent="0">
              <a:buNone/>
            </a:pPr>
            <a:r>
              <a:rPr lang="en-US" dirty="0"/>
              <a:t>Communicate progress states, tribes, and EPA are making towards restoring or protecting water quality</a:t>
            </a:r>
          </a:p>
          <a:p>
            <a:pPr marL="45720" indent="0">
              <a:buNone/>
            </a:pPr>
            <a:r>
              <a:rPr lang="en-US" dirty="0"/>
              <a:t>Engage the public in understanding impacts on water and issues related to water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0" y="0"/>
            <a:ext cx="7567489" cy="6858000"/>
          </a:xfrm>
        </p:spPr>
      </p:pic>
    </p:spTree>
    <p:extLst>
      <p:ext uri="{BB962C8B-B14F-4D97-AF65-F5344CB8AC3E}">
        <p14:creationId xmlns:p14="http://schemas.microsoft.com/office/powerpoint/2010/main" val="2532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water, nature, blue, large&#10;&#10;Description automatically generated">
            <a:extLst>
              <a:ext uri="{FF2B5EF4-FFF2-40B4-BE49-F238E27FC236}">
                <a16:creationId xmlns:a16="http://schemas.microsoft.com/office/drawing/2014/main" id="{3A8513FE-05F6-42FF-A7A9-209F26ADB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10720" cy="6858000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20B728-B211-42C6-96A9-25F5E41CBF3A}"/>
              </a:ext>
            </a:extLst>
          </p:cNvPr>
          <p:cNvSpPr/>
          <p:nvPr/>
        </p:nvSpPr>
        <p:spPr>
          <a:xfrm>
            <a:off x="7946795" y="527901"/>
            <a:ext cx="2441543" cy="46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How’s My Waterway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788642-4D06-4083-9BDC-E0EE975277C6}"/>
              </a:ext>
            </a:extLst>
          </p:cNvPr>
          <p:cNvCxnSpPr/>
          <p:nvPr/>
        </p:nvCxnSpPr>
        <p:spPr>
          <a:xfrm flipH="1">
            <a:off x="7258639" y="801277"/>
            <a:ext cx="556182" cy="18288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983D49-647B-4299-89C9-8387285D1357}"/>
              </a:ext>
            </a:extLst>
          </p:cNvPr>
          <p:cNvSpPr/>
          <p:nvPr/>
        </p:nvSpPr>
        <p:spPr>
          <a:xfrm>
            <a:off x="5912178" y="5676506"/>
            <a:ext cx="2911312" cy="46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Standards (i.e. WQX)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607E88-4A83-461D-B249-22EF11FAD42D}"/>
              </a:ext>
            </a:extLst>
          </p:cNvPr>
          <p:cNvSpPr/>
          <p:nvPr/>
        </p:nvSpPr>
        <p:spPr>
          <a:xfrm>
            <a:off x="1322893" y="2612401"/>
            <a:ext cx="3371653" cy="6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Components (Glossary, SRS, CDX, Tribal Lands)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47856B-F2C5-4788-AB24-4C54C5FC338C}"/>
              </a:ext>
            </a:extLst>
          </p:cNvPr>
          <p:cNvSpPr/>
          <p:nvPr/>
        </p:nvSpPr>
        <p:spPr>
          <a:xfrm>
            <a:off x="2501244" y="5307287"/>
            <a:ext cx="2911312" cy="6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Governance and Design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1476F4-5137-40F0-AFDF-8C758A5C6F00}"/>
              </a:ext>
            </a:extLst>
          </p:cNvPr>
          <p:cNvSpPr/>
          <p:nvPr/>
        </p:nvSpPr>
        <p:spPr>
          <a:xfrm>
            <a:off x="6608190" y="4254237"/>
            <a:ext cx="2985154" cy="66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Reporting (ATTAINS)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CF7FDB-3C15-42E8-A243-41AD7AFFDAEC}"/>
              </a:ext>
            </a:extLst>
          </p:cNvPr>
          <p:cNvSpPr/>
          <p:nvPr/>
        </p:nvSpPr>
        <p:spPr>
          <a:xfrm>
            <a:off x="6984684" y="3023644"/>
            <a:ext cx="2911312" cy="6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APIs (WQP, ATTAINS, ECHO, SDWIS, etc.)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EC7F7F-2D44-4FED-9D85-36486C7FFC47}"/>
              </a:ext>
            </a:extLst>
          </p:cNvPr>
          <p:cNvSpPr/>
          <p:nvPr/>
        </p:nvSpPr>
        <p:spPr>
          <a:xfrm>
            <a:off x="2501244" y="3824139"/>
            <a:ext cx="2911312" cy="860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Cataloging Approaches / Geospatial Referencing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5FCE05-8B08-4368-A0EC-DF6F28D3010E}"/>
              </a:ext>
            </a:extLst>
          </p:cNvPr>
          <p:cNvSpPr/>
          <p:nvPr/>
        </p:nvSpPr>
        <p:spPr>
          <a:xfrm>
            <a:off x="5802983" y="2093138"/>
            <a:ext cx="2911312" cy="6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Geospatial Integration and Open Data</a:t>
            </a:r>
          </a:p>
        </p:txBody>
      </p:sp>
    </p:spTree>
    <p:extLst>
      <p:ext uri="{BB962C8B-B14F-4D97-AF65-F5344CB8AC3E}">
        <p14:creationId xmlns:p14="http://schemas.microsoft.com/office/powerpoint/2010/main" val="72200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" y="228600"/>
            <a:ext cx="4904014" cy="1233424"/>
          </a:xfrm>
        </p:spPr>
        <p:txBody>
          <a:bodyPr>
            <a:normAutofit fontScale="90000"/>
          </a:bodyPr>
          <a:lstStyle/>
          <a:p>
            <a:r>
              <a:rPr lang="en-US" dirty="0"/>
              <a:t>How’s My Waterway: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" y="1981200"/>
            <a:ext cx="4991356" cy="41239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information is based on a service (API First Strategy)</a:t>
            </a:r>
          </a:p>
          <a:p>
            <a:r>
              <a:rPr lang="en-US" dirty="0"/>
              <a:t>Data standards matter</a:t>
            </a:r>
          </a:p>
          <a:p>
            <a:r>
              <a:rPr lang="en-US" dirty="0"/>
              <a:t>Mobile first design</a:t>
            </a:r>
          </a:p>
          <a:p>
            <a:r>
              <a:rPr lang="en-US" dirty="0"/>
              <a:t>Integrate data across systems</a:t>
            </a:r>
          </a:p>
          <a:p>
            <a:r>
              <a:rPr lang="en-US" dirty="0"/>
              <a:t>Shared ownership between states/tribes/EPA</a:t>
            </a:r>
          </a:p>
          <a:p>
            <a:r>
              <a:rPr lang="en-US" dirty="0"/>
              <a:t>User centered design</a:t>
            </a:r>
          </a:p>
          <a:p>
            <a:r>
              <a:rPr lang="en-US" dirty="0"/>
              <a:t>Strategy for navigating ‘Change’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895BC-CCCE-40D7-8F82-D651AF1B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93" y="228600"/>
            <a:ext cx="3254829" cy="6509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85BD9B-E36E-427F-9AC8-FCB43CEA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9" y="174172"/>
            <a:ext cx="3264009" cy="65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14FC15-4E12-46D9-8EFB-647E4D53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How’s My Waterway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0BFF75-32C8-4CAD-AE47-BDE3612B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https://mywaterway.epa.gov</a:t>
            </a:r>
          </a:p>
        </p:txBody>
      </p:sp>
    </p:spTree>
    <p:extLst>
      <p:ext uri="{BB962C8B-B14F-4D97-AF65-F5344CB8AC3E}">
        <p14:creationId xmlns:p14="http://schemas.microsoft.com/office/powerpoint/2010/main" val="377837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B0B55BA1E8E4CA0B92939D0A24A92" ma:contentTypeVersion="38" ma:contentTypeDescription="Create a new document." ma:contentTypeScope="" ma:versionID="0d2d786b70f1afabafb0715e6c4187ea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7a9f1bad-6367-4661-a0c5-a514ab3d6cb6" xmlns:ns7="68cd0aab-2119-45ee-ad6d-3907c682e38b" targetNamespace="http://schemas.microsoft.com/office/2006/metadata/properties" ma:root="true" ma:fieldsID="f62c70606bc49c6d266dc3e3a4cc102a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a9f1bad-6367-4661-a0c5-a514ab3d6cb6"/>
    <xsd:import namespace="68cd0aab-2119-45ee-ad6d-3907c682e38b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ingHintHash" minOccurs="0"/>
                <xsd:element ref="ns6:SharedWithDetails" minOccurs="0"/>
                <xsd:element ref="ns6:LastSharedByUser" minOccurs="0"/>
                <xsd:element ref="ns6:LastSharedByTime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6:Records_x0020_Status" minOccurs="0"/>
                <xsd:element ref="ns6:Records_x0020_Date" minOccurs="0"/>
                <xsd:element ref="ns7:MediaServiceEventHashCode" minOccurs="0"/>
                <xsd:element ref="ns7:MediaServiceGenerationTime" minOccurs="0"/>
                <xsd:element ref="ns7:MediaServiceOCR" minOccurs="0"/>
                <xsd:element ref="ns7:MediaServiceLocation" minOccurs="0"/>
                <xsd:element ref="ns1:_ip_UnifiedCompliancePolicyProperties" minOccurs="0"/>
                <xsd:element ref="ns1:_ip_UnifiedCompliancePolicyUIAction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413947fa-93ab-4549-b9f3-890abc2ed16f}" ma:internalName="TaxCatchAllLabel" ma:readOnly="true" ma:showField="CatchAllDataLabel" ma:web="7a9f1bad-6367-4661-a0c5-a514ab3d6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413947fa-93ab-4549-b9f3-890abc2ed16f}" ma:internalName="TaxCatchAll" ma:showField="CatchAllData" ma:web="7a9f1bad-6367-4661-a0c5-a514ab3d6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1bad-6367-4661-a0c5-a514ab3d6cb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9" nillable="true" ma:displayName="Sharing Hint Hash" ma:internalName="SharingHintHash" ma:readOnly="true">
      <xsd:simpleType>
        <xsd:restriction base="dms:Text"/>
      </xsd:simple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  <xsd:element name="Records_x0020_Status" ma:index="37" nillable="true" ma:displayName="Records Status" ma:default="Pending" ma:internalName="Records_x0020_Status">
      <xsd:simpleType>
        <xsd:restriction base="dms:Text"/>
      </xsd:simpleType>
    </xsd:element>
    <xsd:element name="Records_x0020_Date" ma:index="38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d0aab-2119-45ee-ad6d-3907c682e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Records_x0020_Status xmlns="7a9f1bad-6367-4661-a0c5-a514ab3d6cb6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ecords_x0020_Date xmlns="7a9f1bad-6367-4661-a0c5-a514ab3d6cb6" xsi:nil="true"/>
    <_ip_UnifiedCompliancePolicyProperties xmlns="http://schemas.microsoft.com/sharepoint/v3" xsi:nil="true"/>
    <Rights xmlns="4ffa91fb-a0ff-4ac5-b2db-65c790d184a4" xsi:nil="true"/>
    <Document_x0020_Creation_x0020_Date xmlns="4ffa91fb-a0ff-4ac5-b2db-65c790d184a4">2020-08-20T11:53:58+00:00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4D621682-0657-40AD-9C1D-4BB3A1C22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7a9f1bad-6367-4661-a0c5-a514ab3d6cb6"/>
    <ds:schemaRef ds:uri="68cd0aab-2119-45ee-ad6d-3907c682e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FEE97C-084C-4A22-8906-74D551BC19F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016BF30-B205-4940-A548-B7C1288BC8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0A6185-1034-42DE-A5E4-0807B846867A}">
  <ds:schemaRefs>
    <ds:schemaRef ds:uri="http://schemas.microsoft.com/sharepoint.v3"/>
    <ds:schemaRef ds:uri="http://schemas.microsoft.com/office/infopath/2007/PartnerControls"/>
    <ds:schemaRef ds:uri="http://purl.org/dc/dcmitype/"/>
    <ds:schemaRef ds:uri="7a9f1bad-6367-4661-a0c5-a514ab3d6cb6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68cd0aab-2119-45ee-ad6d-3907c682e38b"/>
    <ds:schemaRef ds:uri="http://purl.org/dc/elements/1.1/"/>
    <ds:schemaRef ds:uri="http://purl.org/dc/terms/"/>
    <ds:schemaRef ds:uri="http://schemas.microsoft.com/sharepoint/v3/fields"/>
    <ds:schemaRef ds:uri="4ffa91fb-a0ff-4ac5-b2db-65c790d184a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174</Words>
  <Application>Microsoft Macintosh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Pulling the Pieces Together: Telling the Water Story</vt:lpstr>
      <vt:lpstr>PowerPoint Presentation</vt:lpstr>
      <vt:lpstr>How’s My Waterway: Principles</vt:lpstr>
      <vt:lpstr>How’s My Waterway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Dwane</dc:creator>
  <cp:lastModifiedBy>Dwane Young</cp:lastModifiedBy>
  <cp:revision>1</cp:revision>
  <dcterms:created xsi:type="dcterms:W3CDTF">2020-09-14T20:09:54Z</dcterms:created>
  <dcterms:modified xsi:type="dcterms:W3CDTF">2020-09-17T18:50:26Z</dcterms:modified>
</cp:coreProperties>
</file>